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83" r:id="rId3"/>
    <p:sldId id="292" r:id="rId4"/>
    <p:sldId id="293" r:id="rId5"/>
    <p:sldId id="294" r:id="rId6"/>
    <p:sldId id="299" r:id="rId7"/>
    <p:sldId id="298" r:id="rId8"/>
    <p:sldId id="297" r:id="rId9"/>
    <p:sldId id="296" r:id="rId10"/>
    <p:sldId id="295" r:id="rId11"/>
    <p:sldId id="302" r:id="rId12"/>
    <p:sldId id="301" r:id="rId13"/>
    <p:sldId id="300" r:id="rId14"/>
    <p:sldId id="308" r:id="rId15"/>
    <p:sldId id="307" r:id="rId16"/>
    <p:sldId id="306" r:id="rId17"/>
    <p:sldId id="305" r:id="rId18"/>
    <p:sldId id="304" r:id="rId19"/>
    <p:sldId id="303" r:id="rId20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9857A7-F430-4EE6-B994-F510B0AE8F4E}">
          <p14:sldIdLst>
            <p14:sldId id="257"/>
            <p14:sldId id="283"/>
            <p14:sldId id="292"/>
            <p14:sldId id="293"/>
            <p14:sldId id="294"/>
            <p14:sldId id="299"/>
            <p14:sldId id="298"/>
            <p14:sldId id="297"/>
            <p14:sldId id="296"/>
            <p14:sldId id="295"/>
            <p14:sldId id="302"/>
            <p14:sldId id="301"/>
            <p14:sldId id="300"/>
            <p14:sldId id="308"/>
            <p14:sldId id="307"/>
            <p14:sldId id="306"/>
            <p14:sldId id="305"/>
            <p14:sldId id="304"/>
            <p14:sldId id="30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aver, Jenny" initials="WJ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878"/>
    <a:srgbClr val="4B4B4B"/>
    <a:srgbClr val="3273AF"/>
    <a:srgbClr val="783C2D"/>
    <a:srgbClr val="DC7D28"/>
    <a:srgbClr val="6464A0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9314" autoAdjust="0"/>
  </p:normalViewPr>
  <p:slideViewPr>
    <p:cSldViewPr snapToGrid="0" snapToObjects="1" showGuides="1">
      <p:cViewPr>
        <p:scale>
          <a:sx n="100" d="100"/>
          <a:sy n="100" d="100"/>
        </p:scale>
        <p:origin x="-1944" y="-444"/>
      </p:cViewPr>
      <p:guideLst>
        <p:guide orient="horz" pos="2157"/>
        <p:guide orient="horz" pos="4225"/>
        <p:guide pos="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57E0-B7E6-E24E-BA12-0ABEC318512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8A59E-FE67-3043-A00A-EF9E0FCB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A8347-8DF1-B348-8F41-6E1345D82D3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426720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705615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br>
              <a:rPr lang="en-US" dirty="0" smtClean="0"/>
            </a:br>
            <a:endParaRPr lang="en-US" dirty="0" smtClean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285819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527176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152188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Date &lt;</a:t>
            </a:r>
            <a:r>
              <a:rPr lang="en-US" dirty="0" err="1" smtClean="0"/>
              <a:t>dd</a:t>
            </a:r>
            <a:r>
              <a:rPr lang="en-US" dirty="0" smtClean="0"/>
              <a:t>/mm/</a:t>
            </a:r>
            <a:r>
              <a:rPr lang="en-US" dirty="0" err="1" smtClean="0"/>
              <a:t>yyyy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48" y="278675"/>
            <a:ext cx="1620000" cy="728567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bg>
      <p:bgPr>
        <a:solidFill>
          <a:srgbClr val="646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bg>
      <p:bgPr>
        <a:solidFill>
          <a:srgbClr val="325F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bg>
      <p:bgPr>
        <a:solidFill>
          <a:srgbClr val="DC7D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bg>
      <p:bgPr>
        <a:solidFill>
          <a:srgbClr val="783C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050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B4B4B"/>
                </a:solidFill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539999" y="1731712"/>
            <a:ext cx="8045201" cy="44068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1149750" indent="-28575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Insert video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image or graphic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pic>
        <p:nvPicPr>
          <p:cNvPr id="9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4500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1149750" indent="-28575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974785"/>
            <a:ext cx="9144000" cy="536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pic>
        <p:nvPicPr>
          <p:cNvPr id="7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95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436294"/>
            <a:ext cx="4028825" cy="97295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285819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0" y="2527176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48" y="278675"/>
            <a:ext cx="1620000" cy="72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1" y="6611005"/>
            <a:ext cx="3130838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81" r:id="rId8"/>
    <p:sldLayoutId id="2147483665" r:id="rId9"/>
    <p:sldLayoutId id="2147483678" r:id="rId10"/>
    <p:sldLayoutId id="2147483669" r:id="rId11"/>
    <p:sldLayoutId id="2147483670" r:id="rId12"/>
    <p:sldLayoutId id="2147483671" r:id="rId13"/>
    <p:sldLayoutId id="2147483672" r:id="rId14"/>
    <p:sldLayoutId id="2147483674" r:id="rId15"/>
    <p:sldLayoutId id="2147483673" r:id="rId16"/>
    <p:sldLayoutId id="2147483675" r:id="rId17"/>
    <p:sldLayoutId id="2147483676" r:id="rId1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8000" indent="-288000" algn="l" defTabSz="457200" rtl="0" eaLnBrk="1" latinLnBrk="0" hangingPunct="1">
        <a:lnSpc>
          <a:spcPct val="100000"/>
        </a:lnSpc>
        <a:spcBef>
          <a:spcPts val="400"/>
        </a:spcBef>
        <a:buClr>
          <a:srgbClr val="4B4B4B"/>
        </a:buClr>
        <a:buFont typeface="Arial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426720"/>
            <a:ext cx="5244112" cy="968675"/>
          </a:xfrm>
        </p:spPr>
        <p:txBody>
          <a:bodyPr/>
          <a:lstStyle/>
          <a:p>
            <a:r>
              <a:rPr lang="en-GB" dirty="0" smtClean="0"/>
              <a:t>EPQ: How to complete the Production Log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2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6: Proposal part 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as detailed a proposal as you can – </a:t>
            </a:r>
            <a:r>
              <a:rPr lang="en-GB" dirty="0" err="1" smtClean="0"/>
              <a:t>eg</a:t>
            </a:r>
            <a:r>
              <a:rPr lang="en-GB" dirty="0" smtClean="0"/>
              <a:t> do not say “I will use books and the internet” – give titles, authors, web addresses etc.</a:t>
            </a:r>
          </a:p>
          <a:p>
            <a:r>
              <a:rPr lang="en-GB" dirty="0" smtClean="0"/>
              <a:t>Be aware that if your project is related to a course of study that you have already embarked on, the project  must </a:t>
            </a:r>
            <a:r>
              <a:rPr lang="en-GB" b="1" dirty="0" smtClean="0"/>
              <a:t>extend</a:t>
            </a:r>
            <a:r>
              <a:rPr lang="en-GB" dirty="0" smtClean="0"/>
              <a:t> your studies – it should not overlap with work that you are being taught (or will be taught) on your post-16 course.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07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Pages 7 and 8: Proposal parts B and C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pages are completed by your supervisor and centre coordinator respectively.</a:t>
            </a:r>
          </a:p>
          <a:p>
            <a:r>
              <a:rPr lang="en-GB" dirty="0" smtClean="0"/>
              <a:t>Note that you should not commence any further research for your project until the centre coordinator has approved your proposal.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29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9: Planning review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page begins the story of the </a:t>
            </a:r>
            <a:r>
              <a:rPr lang="en-GB" b="1" dirty="0" smtClean="0"/>
              <a:t>research</a:t>
            </a:r>
            <a:r>
              <a:rPr lang="en-GB" dirty="0" smtClean="0"/>
              <a:t> and </a:t>
            </a:r>
            <a:r>
              <a:rPr lang="en-GB" b="1" dirty="0" smtClean="0"/>
              <a:t>realisation</a:t>
            </a:r>
            <a:r>
              <a:rPr lang="en-GB" dirty="0" smtClean="0"/>
              <a:t> phase, as you commence research for your </a:t>
            </a:r>
            <a:r>
              <a:rPr lang="en-GB" b="1" dirty="0" smtClean="0"/>
              <a:t>project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Your idea has been approved, this page details your plans, your planning meeting with your supervisor and what resulted from it.</a:t>
            </a:r>
          </a:p>
          <a:p>
            <a:r>
              <a:rPr lang="en-GB" dirty="0" smtClean="0"/>
              <a:t>Utilise the skills of project management that you have learned to set yourself clear objectives.</a:t>
            </a:r>
          </a:p>
          <a:p>
            <a:r>
              <a:rPr lang="en-GB" dirty="0" smtClean="0"/>
              <a:t>Be both </a:t>
            </a:r>
            <a:r>
              <a:rPr lang="en-GB" b="1" dirty="0" smtClean="0"/>
              <a:t>detailed</a:t>
            </a:r>
            <a:r>
              <a:rPr lang="en-GB" dirty="0" smtClean="0"/>
              <a:t> and </a:t>
            </a:r>
            <a:r>
              <a:rPr lang="en-GB" b="1" dirty="0" smtClean="0"/>
              <a:t>reflective</a:t>
            </a:r>
            <a:r>
              <a:rPr lang="en-GB" dirty="0" smtClean="0"/>
              <a:t> in your completion of this review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5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10: Mid-project review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page continues the story of the </a:t>
            </a:r>
            <a:r>
              <a:rPr lang="en-GB" b="1" dirty="0" smtClean="0"/>
              <a:t>research</a:t>
            </a:r>
            <a:r>
              <a:rPr lang="en-GB" dirty="0" smtClean="0"/>
              <a:t> and </a:t>
            </a:r>
            <a:r>
              <a:rPr lang="en-GB" b="1" dirty="0" smtClean="0"/>
              <a:t>realisation</a:t>
            </a:r>
            <a:r>
              <a:rPr lang="en-GB" dirty="0" smtClean="0"/>
              <a:t> phase as you continue the research for your </a:t>
            </a:r>
            <a:r>
              <a:rPr lang="en-GB" b="1" dirty="0" smtClean="0"/>
              <a:t>product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The research phase is coming to an end and you are about to start work on your product – there should be </a:t>
            </a:r>
            <a:r>
              <a:rPr lang="en-GB" b="1" dirty="0" smtClean="0"/>
              <a:t>no more </a:t>
            </a:r>
            <a:r>
              <a:rPr lang="en-GB" dirty="0" smtClean="0"/>
              <a:t>major changes after this point.</a:t>
            </a:r>
          </a:p>
          <a:p>
            <a:r>
              <a:rPr lang="en-GB" dirty="0" smtClean="0"/>
              <a:t>At mid-project review, you must state clearly your final title and aims.</a:t>
            </a:r>
          </a:p>
          <a:p>
            <a:r>
              <a:rPr lang="en-GB" dirty="0" smtClean="0"/>
              <a:t>Be both </a:t>
            </a:r>
            <a:r>
              <a:rPr lang="en-GB" b="1" dirty="0" smtClean="0"/>
              <a:t>detailed</a:t>
            </a:r>
            <a:r>
              <a:rPr lang="en-GB" dirty="0" smtClean="0"/>
              <a:t> and </a:t>
            </a:r>
            <a:r>
              <a:rPr lang="en-GB" b="1" dirty="0" smtClean="0"/>
              <a:t>reflective</a:t>
            </a:r>
            <a:r>
              <a:rPr lang="en-GB" dirty="0" smtClean="0"/>
              <a:t> in your</a:t>
            </a:r>
            <a:r>
              <a:rPr lang="en-GB" dirty="0"/>
              <a:t> </a:t>
            </a:r>
            <a:r>
              <a:rPr lang="en-GB" dirty="0" smtClean="0"/>
              <a:t>completion of this review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94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11: Project product review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project product review takes place </a:t>
            </a:r>
            <a:r>
              <a:rPr lang="en-GB" b="1" dirty="0" smtClean="0"/>
              <a:t>before</a:t>
            </a:r>
            <a:r>
              <a:rPr lang="en-GB" dirty="0" smtClean="0"/>
              <a:t> you have finally completed your product – listen carefully to advice, record both the advice and the minor changes, clarifications or additions that you will be making as a result of this advice.</a:t>
            </a:r>
          </a:p>
          <a:p>
            <a:r>
              <a:rPr lang="en-GB" dirty="0" smtClean="0"/>
              <a:t>Be both </a:t>
            </a:r>
            <a:r>
              <a:rPr lang="en-GB" b="1" dirty="0" smtClean="0"/>
              <a:t>detailed</a:t>
            </a:r>
            <a:r>
              <a:rPr lang="en-GB" dirty="0" smtClean="0"/>
              <a:t> and </a:t>
            </a:r>
            <a:r>
              <a:rPr lang="en-GB" b="1" dirty="0" smtClean="0"/>
              <a:t>reflective</a:t>
            </a:r>
            <a:r>
              <a:rPr lang="en-GB" dirty="0" smtClean="0"/>
              <a:t> in your completion of this review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29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requirements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projects </a:t>
            </a:r>
            <a:r>
              <a:rPr lang="en-GB" b="1" dirty="0" smtClean="0"/>
              <a:t>must</a:t>
            </a:r>
            <a:r>
              <a:rPr lang="en-GB" dirty="0" smtClean="0"/>
              <a:t> include a written report of between </a:t>
            </a:r>
            <a:r>
              <a:rPr lang="en-GB" b="1" dirty="0" smtClean="0"/>
              <a:t>1,000 and 5,000 </a:t>
            </a:r>
            <a:r>
              <a:rPr lang="en-GB" dirty="0" smtClean="0"/>
              <a:t>words. The exact length will depend on the nature of product, topic chosen and other evidence provided.</a:t>
            </a:r>
          </a:p>
          <a:p>
            <a:r>
              <a:rPr lang="en-GB" dirty="0" smtClean="0"/>
              <a:t>A project which consists solely of written work should be approximately </a:t>
            </a:r>
            <a:r>
              <a:rPr lang="en-GB" b="1" dirty="0" smtClean="0"/>
              <a:t>5,000</a:t>
            </a:r>
            <a:r>
              <a:rPr lang="en-GB" dirty="0" smtClean="0"/>
              <a:t> words in length.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32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requirements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written record of the presentation with the supervisor and confirmation of relevant questioning.</a:t>
            </a:r>
          </a:p>
          <a:p>
            <a:r>
              <a:rPr lang="en-GB" dirty="0" smtClean="0"/>
              <a:t>The presentation must be:</a:t>
            </a:r>
          </a:p>
          <a:p>
            <a:pPr lvl="1"/>
            <a:r>
              <a:rPr lang="en-GB" dirty="0"/>
              <a:t>l</a:t>
            </a:r>
            <a:r>
              <a:rPr lang="en-GB" dirty="0" smtClean="0"/>
              <a:t>ive</a:t>
            </a:r>
          </a:p>
          <a:p>
            <a:pPr lvl="1"/>
            <a:r>
              <a:rPr lang="en-GB" dirty="0" smtClean="0"/>
              <a:t>for a non-specialist audience</a:t>
            </a:r>
          </a:p>
          <a:p>
            <a:pPr lvl="1"/>
            <a:r>
              <a:rPr lang="en-GB" dirty="0" smtClean="0"/>
              <a:t>of an appropriate form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upported by answers to questions from the supervisor.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54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12: Presentation record part 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carefully about your presentation and give as much detail here as you can about what you propose to do.</a:t>
            </a:r>
          </a:p>
          <a:p>
            <a:r>
              <a:rPr lang="en-GB" dirty="0" smtClean="0"/>
              <a:t>Listen to your supervisor and make changes, clarifications or additions as you deem appropriate following a rehearsal or discussion.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63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13: Presentation record part B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page is completed wholly by your supervisor.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85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15: Summary and reflection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Think carefully about what you have learned whilst undertaking the project:</a:t>
            </a:r>
          </a:p>
          <a:p>
            <a:r>
              <a:rPr lang="en-GB" dirty="0" smtClean="0"/>
              <a:t>What did you </a:t>
            </a:r>
            <a:r>
              <a:rPr lang="en-GB" b="1" dirty="0" smtClean="0"/>
              <a:t>enjoy</a:t>
            </a:r>
            <a:r>
              <a:rPr lang="en-GB" dirty="0" smtClean="0"/>
              <a:t>? What did you </a:t>
            </a:r>
            <a:r>
              <a:rPr lang="en-GB" b="1" dirty="0" smtClean="0"/>
              <a:t>dislike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new </a:t>
            </a:r>
            <a:r>
              <a:rPr lang="en-GB" b="1" dirty="0" smtClean="0"/>
              <a:t>skills</a:t>
            </a:r>
            <a:r>
              <a:rPr lang="en-GB" dirty="0" smtClean="0"/>
              <a:t> have you learned?</a:t>
            </a:r>
          </a:p>
          <a:p>
            <a:r>
              <a:rPr lang="en-GB" dirty="0" smtClean="0"/>
              <a:t>What was </a:t>
            </a:r>
            <a:r>
              <a:rPr lang="en-GB" b="1" dirty="0" smtClean="0"/>
              <a:t>successful</a:t>
            </a:r>
            <a:r>
              <a:rPr lang="en-GB" dirty="0" smtClean="0"/>
              <a:t>? How have you judged </a:t>
            </a:r>
            <a:r>
              <a:rPr lang="en-GB" b="1" dirty="0" smtClean="0"/>
              <a:t>success</a:t>
            </a:r>
            <a:r>
              <a:rPr lang="en-GB" dirty="0" smtClean="0"/>
              <a:t>?</a:t>
            </a:r>
          </a:p>
          <a:p>
            <a:r>
              <a:rPr lang="en-GB" dirty="0" smtClean="0"/>
              <a:t>Have you fulfilled your original </a:t>
            </a:r>
            <a:r>
              <a:rPr lang="en-GB" b="1" dirty="0" smtClean="0"/>
              <a:t>aims</a:t>
            </a:r>
            <a:r>
              <a:rPr lang="en-GB" dirty="0" smtClean="0"/>
              <a:t> and </a:t>
            </a:r>
            <a:r>
              <a:rPr lang="en-GB" b="1" dirty="0" smtClean="0"/>
              <a:t>objectives</a:t>
            </a:r>
            <a:r>
              <a:rPr lang="en-GB" dirty="0" smtClean="0"/>
              <a:t>?</a:t>
            </a:r>
          </a:p>
          <a:p>
            <a:r>
              <a:rPr lang="en-GB" dirty="0" smtClean="0"/>
              <a:t>Would you do anything </a:t>
            </a:r>
            <a:r>
              <a:rPr lang="en-GB" b="1" dirty="0" smtClean="0"/>
              <a:t>differently</a:t>
            </a:r>
            <a:r>
              <a:rPr lang="en-GB" dirty="0" smtClean="0"/>
              <a:t> if you were to start again?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Production Log?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Production Log is a </a:t>
            </a:r>
            <a:r>
              <a:rPr lang="en-GB" b="1" dirty="0" smtClean="0"/>
              <a:t>working document</a:t>
            </a:r>
            <a:r>
              <a:rPr lang="en-GB" dirty="0" smtClean="0"/>
              <a:t> that tells the </a:t>
            </a:r>
            <a:r>
              <a:rPr lang="en-GB" b="1" dirty="0" smtClean="0"/>
              <a:t>whole story </a:t>
            </a:r>
            <a:r>
              <a:rPr lang="en-GB" dirty="0" smtClean="0"/>
              <a:t>of your Extended Project.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7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Students are required, with appropriate supervision, to:</a:t>
            </a:r>
          </a:p>
          <a:p>
            <a:r>
              <a:rPr lang="en-GB" dirty="0" smtClean="0"/>
              <a:t>Choose an area of interest</a:t>
            </a:r>
          </a:p>
          <a:p>
            <a:r>
              <a:rPr lang="en-GB" dirty="0" smtClean="0"/>
              <a:t>Draft a title and aims of the project for formal approval by the centre</a:t>
            </a:r>
          </a:p>
          <a:p>
            <a:r>
              <a:rPr lang="en-GB" dirty="0" smtClean="0"/>
              <a:t>Plan, research and carry out the project</a:t>
            </a:r>
          </a:p>
          <a:p>
            <a:r>
              <a:rPr lang="en-GB" dirty="0" smtClean="0"/>
              <a:t>Deliver a presentation to a non-specialist audience</a:t>
            </a:r>
          </a:p>
          <a:p>
            <a:r>
              <a:rPr lang="en-GB" dirty="0" smtClean="0"/>
              <a:t>Provide evidence of all stages of project development  and production for assessment.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0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project 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C330AE7-F0B5-4FF6-B4AD-892D6131FE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26" t="28953" r="24771" b="7232"/>
          <a:stretch/>
        </p:blipFill>
        <p:spPr bwMode="auto">
          <a:xfrm>
            <a:off x="2116510" y="1169379"/>
            <a:ext cx="4892179" cy="50099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519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1: Declaration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 smtClean="0"/>
              <a:t>will be the </a:t>
            </a:r>
            <a:r>
              <a:rPr lang="en-GB" b="1" dirty="0" smtClean="0"/>
              <a:t>last</a:t>
            </a:r>
            <a:r>
              <a:rPr lang="en-GB" dirty="0" smtClean="0"/>
              <a:t> page that </a:t>
            </a:r>
            <a:r>
              <a:rPr lang="en-GB" b="1" dirty="0" smtClean="0"/>
              <a:t>you</a:t>
            </a:r>
            <a:r>
              <a:rPr lang="en-GB" dirty="0" smtClean="0"/>
              <a:t> complete and sign to confirm that the work is all yours.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22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2: Checklist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will be wholly completed by your supervisor.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3: Taught skills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will be wholly completed by your supervisor.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4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4: Record of marks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will be wholly completed by your supervisor.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9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5: Record of initial ideas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a note pad or recording device to your meetings with your supervisor.</a:t>
            </a:r>
          </a:p>
          <a:p>
            <a:r>
              <a:rPr lang="en-GB" dirty="0" smtClean="0"/>
              <a:t>Be sure to record comments and advice that come from your supervisor – you do not have to follow advice given to you, but you should record it.</a:t>
            </a:r>
          </a:p>
          <a:p>
            <a:r>
              <a:rPr lang="en-GB" dirty="0" smtClean="0"/>
              <a:t>Record </a:t>
            </a:r>
            <a:r>
              <a:rPr lang="en-GB" b="1" dirty="0" smtClean="0"/>
              <a:t>all</a:t>
            </a:r>
            <a:r>
              <a:rPr lang="en-GB" dirty="0" smtClean="0"/>
              <a:t> alterations made to your plan, with the reasons for them – if there are no changes to your plan then explain why you feel that none are required.</a:t>
            </a:r>
          </a:p>
          <a:p>
            <a:r>
              <a:rPr lang="en-GB" dirty="0" smtClean="0"/>
              <a:t>Try to be both </a:t>
            </a:r>
            <a:r>
              <a:rPr lang="en-GB" b="1" dirty="0" smtClean="0"/>
              <a:t>detailed</a:t>
            </a:r>
            <a:r>
              <a:rPr lang="en-GB" dirty="0" smtClean="0"/>
              <a:t> and </a:t>
            </a:r>
            <a:r>
              <a:rPr lang="en-GB" b="1" dirty="0" smtClean="0"/>
              <a:t>reflective</a:t>
            </a:r>
            <a:r>
              <a:rPr lang="en-GB" dirty="0" smtClean="0"/>
              <a:t> as you write.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25103"/>
      </p:ext>
    </p:extLst>
  </p:cSld>
  <p:clrMapOvr>
    <a:masterClrMapping/>
  </p:clrMapOvr>
</p:sld>
</file>

<file path=ppt/theme/theme1.xml><?xml version="1.0" encoding="utf-8"?>
<a:theme xmlns:a="http://schemas.openxmlformats.org/drawingml/2006/main" name="2. Presentation template v5.2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8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2. Presentation template v5.2</Template>
  <TotalTime>40</TotalTime>
  <Words>1059</Words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2. Presentation template v5.2</vt:lpstr>
      <vt:lpstr>EPQ: How to complete the Production Log</vt:lpstr>
      <vt:lpstr>What is the Production Log?</vt:lpstr>
      <vt:lpstr>Requirements</vt:lpstr>
      <vt:lpstr>The project process</vt:lpstr>
      <vt:lpstr>Page 1: Declaration</vt:lpstr>
      <vt:lpstr>Page 2: Checklist</vt:lpstr>
      <vt:lpstr>Page 3: Taught skills</vt:lpstr>
      <vt:lpstr>Page 4: Record of marks</vt:lpstr>
      <vt:lpstr>Page 5: Record of initial ideas</vt:lpstr>
      <vt:lpstr>Page 6: Proposal part A</vt:lpstr>
      <vt:lpstr>Pages 7 and 8: Proposal parts B and C</vt:lpstr>
      <vt:lpstr>Page 9: Planning review</vt:lpstr>
      <vt:lpstr>Page 10: Mid-project review</vt:lpstr>
      <vt:lpstr>Page 11: Project product review</vt:lpstr>
      <vt:lpstr>Project requirements</vt:lpstr>
      <vt:lpstr>Presentation requirements</vt:lpstr>
      <vt:lpstr>Page 12: Presentation record part A</vt:lpstr>
      <vt:lpstr>Page 13: Presentation record part B</vt:lpstr>
      <vt:lpstr>Page 15: Summary and 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slides: how to complete the production log</dc:title>
  <dc:creator>AQA</dc:creator>
  <cp:lastPrinted>2017-02-06T11:47:27Z</cp:lastPrinted>
  <dcterms:created xsi:type="dcterms:W3CDTF">2020-05-15T08:56:35Z</dcterms:created>
  <dcterms:modified xsi:type="dcterms:W3CDTF">2020-05-15T09:36:37Z</dcterms:modified>
</cp:coreProperties>
</file>